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69" d="100"/>
          <a:sy n="69" d="100"/>
        </p:scale>
        <p:origin x="78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6BB98-61EB-19DE-2567-71FCD487B0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B4BE60-BAED-5948-8263-8ADE23650D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092F78-503C-AB2E-442B-7588F28115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E4F55-6590-4BDF-AE0A-D8AED4E38C95}" type="datetimeFigureOut">
              <a:rPr lang="en-US" smtClean="0"/>
              <a:t>7/11/2025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7B077B-A99B-3637-165D-1FCBA6A2C1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3FEDB8-65BB-3161-B8A7-0457F3F37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A6FB6-6C01-4619-BC93-D0BD0E70EF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1767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A6A72-16D2-0F8F-8601-3D3AE36867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2373B5B-B7CA-EF7F-216F-8046547CAB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13AA96-D0E8-B248-E5B6-F2013948C6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E4F55-6590-4BDF-AE0A-D8AED4E38C95}" type="datetimeFigureOut">
              <a:rPr lang="en-US" smtClean="0"/>
              <a:t>7/11/2025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8BBADB-34B2-92BF-FF9A-FE8EAF6D92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C3A99B-5144-7FCA-9A67-7A8FEADD7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A6FB6-6C01-4619-BC93-D0BD0E70EF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7385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E981F2F-B25A-3EF4-5ACD-E24D580EEE3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4E6CFC-B607-CF4D-E3BE-BA95F63654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831803-26D0-0E6F-E2AE-C8A1FA8BEE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E4F55-6590-4BDF-AE0A-D8AED4E38C95}" type="datetimeFigureOut">
              <a:rPr lang="en-US" smtClean="0"/>
              <a:t>7/11/2025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9B7AFD-E506-9E1B-33C7-3846B3E37B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39ECBA-3E9E-95CF-89C4-FF30674AA0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A6FB6-6C01-4619-BC93-D0BD0E70EF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4605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7161E4-5DF2-18DF-EFBA-ED61E87BA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7253DB-A40D-2BFF-AD6A-1A92B47998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5D9169-9EBE-061C-F005-2D54CB30BF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E4F55-6590-4BDF-AE0A-D8AED4E38C95}" type="datetimeFigureOut">
              <a:rPr lang="en-US" smtClean="0"/>
              <a:t>7/11/2025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68CECE-AE08-5ECD-F266-E66933449E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35DA97-9B98-E5B0-73A3-55C2FC999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A6FB6-6C01-4619-BC93-D0BD0E70EF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6662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3B80E0-344A-9431-C5EF-6499020EC2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8EF97F-6A86-16EC-911D-1114385413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4F7CCD-0E27-DDEB-69FC-50B106555D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E4F55-6590-4BDF-AE0A-D8AED4E38C95}" type="datetimeFigureOut">
              <a:rPr lang="en-US" smtClean="0"/>
              <a:t>7/11/2025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96C69B-4467-F11E-3BCF-CA18400C70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D61E6B-776F-4BDA-A702-416DB310E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A6FB6-6C01-4619-BC93-D0BD0E70EF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7784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B162C-7524-5001-E340-50E0E3B7C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01E885-6091-BFE8-BF50-061F3EE082C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A5E4D4-BC1B-D0A6-41D8-BEE9E34BCF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4FBE18-36F2-D93D-455E-7E0082A392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E4F55-6590-4BDF-AE0A-D8AED4E38C95}" type="datetimeFigureOut">
              <a:rPr lang="en-US" smtClean="0"/>
              <a:t>7/11/2025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CB3859-D6DF-5708-AD1D-FCCBCF2402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17FEC8-0D1E-8F47-8D36-E680263B74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A6FB6-6C01-4619-BC93-D0BD0E70EF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9835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63C6FF-9593-2843-C45D-0999E3E46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6F2F5A-2391-7458-B56A-40E14820D5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2D1115-6819-91E6-D727-EB335D0CF7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F42718-3F1B-F212-EA7D-6797AA4084E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48B939-0E47-ECAA-7215-478812C11F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C34928A-31F8-AFA3-B0F5-93CDD0F7E2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E4F55-6590-4BDF-AE0A-D8AED4E38C95}" type="datetimeFigureOut">
              <a:rPr lang="en-US" smtClean="0"/>
              <a:t>7/11/2025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A7D7996-E457-1E77-487D-C44ACBC41F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769EF88-64C6-7B1F-95CD-534E7630A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A6FB6-6C01-4619-BC93-D0BD0E70EF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5896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007790-646F-E06A-7225-DC72EFE0A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27F7EEF-4656-4E1A-3AED-146AECE33B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E4F55-6590-4BDF-AE0A-D8AED4E38C95}" type="datetimeFigureOut">
              <a:rPr lang="en-US" smtClean="0"/>
              <a:t>7/11/2025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54A164-9A91-215A-0983-F79BB54CC5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7DAB57-659F-C64F-8897-167434FA87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A6FB6-6C01-4619-BC93-D0BD0E70EF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8735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B8087B-F697-5710-FDD0-9CE8991AE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E4F55-6590-4BDF-AE0A-D8AED4E38C95}" type="datetimeFigureOut">
              <a:rPr lang="en-US" smtClean="0"/>
              <a:t>7/11/2025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6AE670-0921-6247-9587-316B2DA1BB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C53420-8679-5ECE-4B1D-B4E284174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A6FB6-6C01-4619-BC93-D0BD0E70EF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668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7EB54-EF11-DC14-E485-7D972F4F85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CF98A3-B796-9CE0-7636-A91EE53CAC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8E8110-78CA-ADA1-5314-86C1EA1AEC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50A0C9-E6BB-D601-E9D8-A0FD4E6338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E4F55-6590-4BDF-AE0A-D8AED4E38C95}" type="datetimeFigureOut">
              <a:rPr lang="en-US" smtClean="0"/>
              <a:t>7/11/2025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3B7446-82AA-6287-4310-569707B8EE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515D19-7F53-3C38-2D5E-CDF488619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A6FB6-6C01-4619-BC93-D0BD0E70EF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4095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6C9B1-9D9B-6819-5C43-C4E729E174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D5F16B8-3669-A441-ED3E-6D1B34AF69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A18C93-F354-DC25-8905-7E9CC7E837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922BB4-92A4-3D94-4371-AE6442BB3A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E4F55-6590-4BDF-AE0A-D8AED4E38C95}" type="datetimeFigureOut">
              <a:rPr lang="en-US" smtClean="0"/>
              <a:t>7/11/2025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0E36A5-5C3C-07B5-B570-77822DE43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DA4975-5173-DFF5-92C1-36E944194D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A6FB6-6C01-4619-BC93-D0BD0E70EF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8874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248625B-AC1A-7898-A5A6-DBE2AD60E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133C5D-2788-BF54-2106-E1D03A6037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54DC95-0F7C-2E46-1E11-E802F564B9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EBE4F55-6590-4BDF-AE0A-D8AED4E38C95}" type="datetimeFigureOut">
              <a:rPr lang="en-US" smtClean="0"/>
              <a:t>7/11/2025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6E44A9-3754-A81D-4186-9C0857FC43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917E4B-01A0-9B93-5C67-080D4C03FC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48A6FB6-6C01-4619-BC93-D0BD0E70EF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2946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8B6D8-9A96-5F6E-E8D6-0ABE32C07AC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A3F6569-46C4-DFB8-68B1-0BBBEEF21D4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4FCF6A-A8AA-A961-4663-C76B773ABF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7176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A36287-EA4A-74C4-5828-640A960AC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F99F11-1FC0-2129-0469-CBB4905058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09585E-8A18-D70A-0AD8-5E3CD30DF4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1143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AC0F78-E973-3B9D-BF28-2A7F2D89B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996641-BE08-7FA2-FDF4-A724BB362E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CEF507-C6F3-7C83-77F7-A9C8E2A77D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8183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16143B-8F44-616B-6739-C0ACD282C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3A74C2-4695-C900-04BE-91D109FFB9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2C61CC-C9B5-3D05-F819-ECFD968261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8368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BE57B2-7E13-0EBF-FE4B-CA272C6BF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77B818-FF7D-B112-A9B7-B5FBBA4EFC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EBF8E1-93AE-27EA-FAB8-E04E7C5980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8671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672415-D57A-46E1-9196-21DBCA89A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C2E607-1A68-6C8F-98B4-A50D1B87D2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02B411-CCD2-A610-4237-9AE314C004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8101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36231-2E90-50EE-50CB-E54E92840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B8E991-7B4B-2D2E-94A7-12A0D9F1EF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38CC30-6799-ED24-FDF6-A5220BB1D7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7229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AD316A-07ED-CA46-C132-0E2EBAAA2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94A9A0-3CEB-4C87-4911-59CA3293B6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25387E-5147-77A2-C78E-4FD3F22F84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3719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46D69C-95C0-88DC-60C7-DE0274686E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B3A995-4F3C-6270-5788-39E3C01004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64FDD3-8AF8-1077-FE7D-2A335FC1BA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2453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16EDF4-5830-58AD-1D94-5BD4EC8B47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DDCA98-EA47-87CB-F541-4B6EE414EA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82212F-929E-B055-AA60-575E6B91B5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0A9FCDF-09A7-D06C-CF64-917D51DFD3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7752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0BF025-1381-562E-6C96-750E6D76D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5F67F9-561D-8CA1-2AA1-8FAF2E6179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C8C7D0-5E6E-F458-DDF4-8F967BF98B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9554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1460F2-55CB-B90E-CCE6-62CBB4BE83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1E6347-28C3-ABB8-CA50-F753971AEB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B61E1E-80CD-45A8-0883-D6787D033F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9022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6C922-48C6-0D8D-2092-65E198798A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D826D5-AF81-08CE-B6A4-1F25BEABF2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9E83E9-235A-C8F2-67E1-3E4413E4C9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708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95BD53-30D9-A395-2B4B-3BF2900EE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B7B10D-E3BB-3AF1-D086-AE4DB5633C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25E81E-9DF2-AD38-9D49-C1D2275B2B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0184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5DBBA-CFCD-6D91-2AD5-D7B110E7B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360600-0D68-6AB5-638D-5D558F8F2F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C3BF4F-D49C-2C8C-EB64-44636C8D25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9908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261272-F0F9-200D-65D5-1ED61852E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0AF533-CAEA-C147-4A62-B21AA98CCB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6A7D6B-1640-75DF-5DCE-DD3CEFC8D8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3530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25EB87-0019-1EA5-681A-4FB6A46B1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C9EA1D-5AB4-8185-7FDC-D2D3C67046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722279-D9A7-E4AC-8D8C-4B08A14283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9246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983908-7C65-8805-0FD6-469E43C0C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42E9B3-08E4-0A40-9798-37E12AF22B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9EB617-7C44-B9EC-E760-0EBB1D08DE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0205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F2CC1E-385C-847E-F891-4F4A97185D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44C59A-CA3D-D4D7-6990-43AE7E1D17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2FD5F7-9F46-6F7A-811C-140B48CB57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0058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C10FB1-ACA6-0FA9-F3B7-8F1D230C7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DF3DB9E-2FF2-ABBF-030F-9FA3AB58B2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7953" cy="6858000"/>
          </a:xfrm>
        </p:spPr>
      </p:pic>
    </p:spTree>
    <p:extLst>
      <p:ext uri="{BB962C8B-B14F-4D97-AF65-F5344CB8AC3E}">
        <p14:creationId xmlns:p14="http://schemas.microsoft.com/office/powerpoint/2010/main" val="4530108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E961AF-7BC3-D415-1246-DF9732617A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91D989-4B65-B7A6-C933-460D1DCAC5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941B09-C29D-41C3-DADE-12C66CC64D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2973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D1F2C-9F52-DF63-6F92-BE06AB7A5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7C4A65-E956-1757-56B8-E11F32E120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77CF53-887B-718E-2013-735B0F4FA3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4257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361377-6B95-C52C-B0DD-7B1A0AEA7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231C59-23B2-836C-4593-38DAF787EF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9052F2-4262-6471-412B-1790B55F9D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4315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F9E67E-11CE-358F-221A-1BE228E691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03B9D8-2DF0-F2AC-FFB6-C7FB8C696B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79E091-C645-A50A-6528-27D287DAC8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2032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3DF0CE-DEE4-6E78-234E-E586D3276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AE0E07-FC25-3E23-FD35-07121A9C12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EE0D12-7D09-27E3-E78D-29CD5BAE82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8791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42823-5697-3A4B-1484-8C6775FD9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BF6FBB-635D-4082-E046-E1190E3CD1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D7D783-0457-104A-F41F-D04EFA3BD6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8627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33007-74BC-5ED6-9BCB-1EA5D1663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5B5D28-04A0-5011-114F-0997B6276A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596788-6DAB-F6A2-71E1-79A0BF65B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5977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922C1C-399C-B36C-0ABC-1288F67BA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9C6DDB-6B9B-37A1-5E29-A4D82D4529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C4CE0C-09D9-7C8D-FF0B-741E447C45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9153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farah moataz</dc:creator>
  <cp:lastModifiedBy>farah moataz</cp:lastModifiedBy>
  <cp:revision>1</cp:revision>
  <dcterms:created xsi:type="dcterms:W3CDTF">2025-07-11T21:27:14Z</dcterms:created>
  <dcterms:modified xsi:type="dcterms:W3CDTF">2025-07-11T21:27:38Z</dcterms:modified>
</cp:coreProperties>
</file>